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0" r:id="rId3"/>
    <p:sldId id="258" r:id="rId4"/>
    <p:sldId id="259" r:id="rId5"/>
    <p:sldId id="262" r:id="rId6"/>
    <p:sldId id="263" r:id="rId7"/>
    <p:sldId id="268" r:id="rId8"/>
    <p:sldId id="264" r:id="rId9"/>
    <p:sldId id="269" r:id="rId10"/>
    <p:sldId id="265" r:id="rId11"/>
    <p:sldId id="266" r:id="rId12"/>
    <p:sldId id="267" r:id="rId13"/>
    <p:sldId id="274" r:id="rId14"/>
    <p:sldId id="275" r:id="rId15"/>
    <p:sldId id="270" r:id="rId16"/>
    <p:sldId id="273" r:id="rId17"/>
    <p:sldId id="272" r:id="rId18"/>
    <p:sldId id="276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9EB5-92B5-463C-92F9-EF585AF51E45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8214-E1D7-4663-9B16-A133DFCA7E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881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9EB5-92B5-463C-92F9-EF585AF51E45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8214-E1D7-4663-9B16-A133DFCA7E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153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9EB5-92B5-463C-92F9-EF585AF51E45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8214-E1D7-4663-9B16-A133DFCA7E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22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9EB5-92B5-463C-92F9-EF585AF51E45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8214-E1D7-4663-9B16-A133DFCA7E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67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9EB5-92B5-463C-92F9-EF585AF51E45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8214-E1D7-4663-9B16-A133DFCA7E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79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9EB5-92B5-463C-92F9-EF585AF51E45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8214-E1D7-4663-9B16-A133DFCA7E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06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9EB5-92B5-463C-92F9-EF585AF51E45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8214-E1D7-4663-9B16-A133DFCA7E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64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9EB5-92B5-463C-92F9-EF585AF51E45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8214-E1D7-4663-9B16-A133DFCA7E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71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9EB5-92B5-463C-92F9-EF585AF51E45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8214-E1D7-4663-9B16-A133DFCA7E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03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9EB5-92B5-463C-92F9-EF585AF51E45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8214-E1D7-4663-9B16-A133DFCA7E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76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9EB5-92B5-463C-92F9-EF585AF51E45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8214-E1D7-4663-9B16-A133DFCA7E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545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19EB5-92B5-463C-92F9-EF585AF51E45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68214-E1D7-4663-9B16-A133DFCA7E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3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216" y="404664"/>
            <a:ext cx="8476256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МБОУ «Яйская основная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общеобразовательная школа № 3»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98884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гибких навыков </a:t>
            </a:r>
            <a:r>
              <a:rPr lang="ru-RU" sz="3200" b="1" dirty="0" err="1">
                <a:solidFill>
                  <a:srgbClr val="7030A0"/>
                </a:solidFill>
                <a:latin typeface="+mj-lt"/>
                <a:cs typeface="Times New Roman" pitchFamily="18" charset="0"/>
              </a:rPr>
              <a:t>soft</a:t>
            </a:r>
            <a:r>
              <a:rPr lang="ru-RU" sz="3200" b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7030A0"/>
                </a:solidFill>
                <a:latin typeface="+mj-lt"/>
                <a:cs typeface="Times New Roman" pitchFamily="18" charset="0"/>
              </a:rPr>
              <a:t>skills</a:t>
            </a:r>
            <a:r>
              <a:rPr lang="ru-RU" sz="3200" b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уроках и на внеурочной деятельности в начальной школе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3848" y="4725144"/>
            <a:ext cx="55446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Непомнящева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Светлана Васильевна,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08.11.2021 г.</a:t>
            </a:r>
          </a:p>
        </p:txBody>
      </p:sp>
    </p:spTree>
    <p:extLst>
      <p:ext uri="{BB962C8B-B14F-4D97-AF65-F5344CB8AC3E}">
        <p14:creationId xmlns:p14="http://schemas.microsoft.com/office/powerpoint/2010/main" val="1461324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754" y="60593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Умение искать и обрабатывать информацию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9754" y="460703"/>
            <a:ext cx="842493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Прочитай текст. Выполни задания.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Умножать люди начали значительно позже, чем складывать. В Египте выполняли умножение посредством повторного сложения или последовательного удвоения. В Вавилоне при умножении чисел пользовались специальными таблицами умножения — «предками» современных. В Древней Индии применяли способ умножения чисел, тоже довольно близкий к современному. Индийцы производили умножение чисел начиная с высших разрядов. При этом они стирали те цифры, которые при последующих действиях надо было заменять, так как к ним прибавляли число, ныне запоминаемое нами при умножении. Таким образом, математики Индии сразу записывали произведение, выполняя промежуточные вычисления на песке или в уме. Индийский прием умножения перешел к арабам. Но арабы не стирали цифры, а перечеркивали их и надписывали новую цифру над перечеркнутой.</a:t>
            </a:r>
          </a:p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1) Подчеркни карандашом ключевые слова в тексте.</a:t>
            </a:r>
          </a:p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2) Красным карандашом обведи названия стран.</a:t>
            </a:r>
          </a:p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3) Заполни таблицу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547433"/>
              </p:ext>
            </p:extLst>
          </p:nvPr>
        </p:nvGraphicFramePr>
        <p:xfrm>
          <a:off x="667786" y="4221088"/>
          <a:ext cx="7848872" cy="2142871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924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Страна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Способ умножения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Специальные таблицы умножения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Умножение чисел, начиная с высших разрядов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Перечеркивание цифры и надписывание новой над перечеркнутой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Умножение посредством повторного сложения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116632"/>
            <a:ext cx="8712968" cy="6552728"/>
          </a:xfrm>
          <a:prstGeom prst="rect">
            <a:avLst/>
          </a:prstGeom>
          <a:noFill/>
          <a:ln w="476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712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2809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Прочитай правила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Прежде,  чем приступить к вычислениям, надо рассмотреть выражение: выяснить если в нём скобки, выяснить какие действия в нём имеются.</a:t>
            </a:r>
          </a:p>
          <a:p>
            <a:pPr lvl="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Если в выражение без скобок входят только сложение и вычитание  или только умножение и деление, то действия выполняют в том порядке, в котором они записаны: слева направо.</a:t>
            </a:r>
          </a:p>
          <a:p>
            <a:pPr lvl="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Если в выражение без скобок входят  не только сложение и вычитание, но и умножение или  деление, то сначала выполняют по порядку (слева направо) умножение и деление, а затем сложение и вычитание.</a:t>
            </a:r>
          </a:p>
          <a:p>
            <a:pPr lvl="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Если в выражении есть скобки, то сначала выполняют действия, записанные в скобках, по правилам пунктов 1 и 2.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     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каждом правиле подчеркни ключевые слова зелёным карандашом.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 Опираясь на выделенные слова, расставить порядок действий в записях: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933056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87624" y="39330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+</a:t>
            </a: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1511660" y="3933056"/>
            <a:ext cx="360040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71700" y="3933056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libri"/>
                <a:cs typeface="Calibri"/>
              </a:rPr>
              <a:t>―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2267744" y="3933056"/>
            <a:ext cx="360040" cy="369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699792" y="39330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+</a:t>
            </a:r>
          </a:p>
        </p:txBody>
      </p:sp>
      <p:sp>
        <p:nvSpPr>
          <p:cNvPr id="14" name="5-конечная звезда 13"/>
          <p:cNvSpPr/>
          <p:nvPr/>
        </p:nvSpPr>
        <p:spPr>
          <a:xfrm>
            <a:off x="2987824" y="3923764"/>
            <a:ext cx="432048" cy="3693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4509120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187624" y="4509120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libri"/>
                <a:cs typeface="Calibri"/>
              </a:rPr>
              <a:t>•</a:t>
            </a:r>
            <a:endParaRPr lang="ru-RU" dirty="0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1466655" y="4425732"/>
            <a:ext cx="450050" cy="452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979712" y="4504474"/>
            <a:ext cx="351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:</a:t>
            </a:r>
          </a:p>
        </p:txBody>
      </p:sp>
      <p:sp>
        <p:nvSpPr>
          <p:cNvPr id="19" name="Овал 18"/>
          <p:cNvSpPr/>
          <p:nvPr/>
        </p:nvSpPr>
        <p:spPr>
          <a:xfrm>
            <a:off x="2267744" y="4513129"/>
            <a:ext cx="369041" cy="3739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699792" y="4513129"/>
            <a:ext cx="360040" cy="373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cs typeface="Calibri"/>
              </a:rPr>
              <a:t>•</a:t>
            </a:r>
            <a:endParaRPr lang="ru-RU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2951820" y="4495182"/>
            <a:ext cx="504056" cy="37397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83568" y="5157192"/>
            <a:ext cx="4320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187624" y="515719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: (</a:t>
            </a:r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1533045" y="5157192"/>
            <a:ext cx="463551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069722" y="5157192"/>
            <a:ext cx="261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+</a:t>
            </a:r>
          </a:p>
        </p:txBody>
      </p:sp>
      <p:sp>
        <p:nvSpPr>
          <p:cNvPr id="26" name="Овал 25"/>
          <p:cNvSpPr/>
          <p:nvPr/>
        </p:nvSpPr>
        <p:spPr>
          <a:xfrm>
            <a:off x="2411760" y="509447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987824" y="509447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cs typeface="Calibri"/>
              </a:rPr>
              <a:t>―</a:t>
            </a:r>
            <a:endParaRPr lang="ru-RU" dirty="0"/>
          </a:p>
        </p:txBody>
      </p:sp>
      <p:sp>
        <p:nvSpPr>
          <p:cNvPr id="28" name="5-конечная звезда 27"/>
          <p:cNvSpPr/>
          <p:nvPr/>
        </p:nvSpPr>
        <p:spPr>
          <a:xfrm>
            <a:off x="3419872" y="5031760"/>
            <a:ext cx="468052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995936" y="5063118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) </a:t>
            </a:r>
            <a:r>
              <a:rPr lang="ru-RU" dirty="0">
                <a:cs typeface="Calibri"/>
              </a:rPr>
              <a:t>•</a:t>
            </a:r>
            <a:endParaRPr lang="ru-RU" dirty="0"/>
          </a:p>
          <a:p>
            <a:endParaRPr lang="ru-RU" dirty="0"/>
          </a:p>
        </p:txBody>
      </p:sp>
      <p:sp>
        <p:nvSpPr>
          <p:cNvPr id="30" name="Трапеция 29"/>
          <p:cNvSpPr/>
          <p:nvPr/>
        </p:nvSpPr>
        <p:spPr>
          <a:xfrm rot="10800000">
            <a:off x="4427984" y="5125834"/>
            <a:ext cx="504056" cy="30661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6632"/>
            <a:ext cx="8496944" cy="6408712"/>
          </a:xfrm>
          <a:prstGeom prst="rect">
            <a:avLst/>
          </a:prstGeom>
          <a:noFill/>
          <a:ln w="476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875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9890" y="548680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Прочитай текст и выполни задание по плану.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 бабушки на даче 3 цветочные клумбы. Площадь первой клумбы - 3 м²,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 ширина 1м. Длина второй клумбы-2 м, а ширина-1 м. Площадь третьей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клумбы-4 м², а длина 2 м².</a:t>
            </a:r>
          </a:p>
          <a:p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1) Подчеркни синим карандашом то, что известно о 1 клумбе.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2) Подчеркни зеленым карандашом, что известно о 2 клумбе.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3) Подчеркни красным карандашом, что известно о 3 клумбе.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4) Заполни таблицу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987158"/>
              </p:ext>
            </p:extLst>
          </p:nvPr>
        </p:nvGraphicFramePr>
        <p:xfrm>
          <a:off x="611560" y="3789040"/>
          <a:ext cx="7920878" cy="956756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97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0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Клумба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Длина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Ширина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Площадь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11560" y="5123834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Какая клумба по площади больше? Какая меньше?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Какая клумба по длине больше остальных?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5874" y="476672"/>
            <a:ext cx="8666606" cy="5832648"/>
          </a:xfrm>
          <a:prstGeom prst="rect">
            <a:avLst/>
          </a:prstGeom>
          <a:noFill/>
          <a:ln w="476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820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pPr algn="l"/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какой природной зоне идет речь в данном отрывке: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«Январь. 12 часов дня. Солнце спрятано за горизонтом. Снежную равнину освещает только тусклый свет звёзд. Местность кажется безжизненной»?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1) Тундра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2) Пустыня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3) Ледяная зона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Какие из этих животных обитают в этой природной зоне? (отметь галочкой номера фотографий).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ds05.infourok.ru/uploads/ex/0248/0015d437-d507b0aa/hello_html_m25d078f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36912"/>
            <a:ext cx="2124075" cy="2626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kipmu.ru/wp-content/uploads/mdvb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36" y="2636912"/>
            <a:ext cx="338582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67673767c594faff08280594574e182d_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65104"/>
            <a:ext cx="2819400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wallpaperscave.ru/images/original/18/07-30/animals-foxes-7169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2961005" cy="21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79512" y="116632"/>
            <a:ext cx="8856984" cy="6624736"/>
          </a:xfrm>
          <a:prstGeom prst="rect">
            <a:avLst/>
          </a:prstGeom>
          <a:noFill/>
          <a:ln w="476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580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Настроение</a:t>
            </a:r>
          </a:p>
        </p:txBody>
      </p:sp>
      <p:pic>
        <p:nvPicPr>
          <p:cNvPr id="3" name="Рисунок 2" descr="C:\Users\user\Desktop\20211108_09322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65" y="1052736"/>
            <a:ext cx="4198676" cy="270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Desktop\20211108_1127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2736"/>
            <a:ext cx="3754760" cy="270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20211108_11321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40" y="3974610"/>
            <a:ext cx="4402831" cy="2653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4008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571480"/>
            <a:ext cx="64294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Умение планировать, организовывать и выделять приоритеты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143116"/>
            <a:ext cx="2998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21252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инициативность;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763616"/>
            <a:ext cx="6455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1252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требовательность к себе и другим;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3500438"/>
            <a:ext cx="7740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1252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способность делегировать или делать самому</a:t>
            </a:r>
            <a:r>
              <a:rPr lang="ru-RU" sz="2400" dirty="0">
                <a:solidFill>
                  <a:srgbClr val="21252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100" y="532994"/>
            <a:ext cx="8071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Нарушен порядок последовательности действий. Необходимо восстановить порядок и объяснить, почему действия должны следовать друг за другом именно в такой последовательности. Придумать заголовок и записать    последовательность действий в правильном порядке.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4663"/>
            <a:ext cx="8496944" cy="5920343"/>
          </a:xfrm>
          <a:prstGeom prst="rect">
            <a:avLst/>
          </a:prstGeom>
          <a:noFill/>
          <a:ln w="476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0CD7B2F-34CF-457D-BBA6-6E00DDBFEAB8}"/>
              </a:ext>
            </a:extLst>
          </p:cNvPr>
          <p:cNvSpPr/>
          <p:nvPr/>
        </p:nvSpPr>
        <p:spPr>
          <a:xfrm>
            <a:off x="827584" y="2132857"/>
            <a:ext cx="6480720" cy="4442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Игры на воздухе.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Дорога в школу.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Подъем.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Занятия  в школе.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Самообслуживание, гимнастика, умывание, уборка 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постели.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Обед,  отдых, помощь дома по хозяйству.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Завтрак.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Свободные занятия (по выбору детей).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Подготовка к сну (личная гигиена)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Свободное время.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Ужин.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риготовление уроков.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9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585" y="715874"/>
            <a:ext cx="3445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Лидерские качества;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80300" y="1124744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умение излагать свои мысли;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76257" y="1484784"/>
            <a:ext cx="4159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критическое мышление;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44208" y="1844824"/>
            <a:ext cx="2448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креативность.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88640"/>
            <a:ext cx="8339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Умение принимать решения и решать проблемы</a:t>
            </a:r>
          </a:p>
        </p:txBody>
      </p:sp>
      <p:pic>
        <p:nvPicPr>
          <p:cNvPr id="8" name="Рисунок 7" descr="C:\Users\123\Desktop\Конкурс первый учитель 2020\Воспитательный план фото\20200306_0941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" y="1715616"/>
            <a:ext cx="2132489" cy="28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20201225_1137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46449"/>
            <a:ext cx="3312368" cy="2274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Документы\Фото школьных мероприятий 3 класс 2021-2022\Эстафета 3А класс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86" y="4221088"/>
            <a:ext cx="3438502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Документы\Фото школьных мероприятий 3 класс 2021-2022\20210423_11095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81128"/>
            <a:ext cx="2736304" cy="2148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Документы\Фото школьных мероприятий 3 класс 2021-2022\20210423_10392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645" y="2306488"/>
            <a:ext cx="2905027" cy="2660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C22F90B-E332-4179-9E6A-8F1DEC301605}"/>
              </a:ext>
            </a:extLst>
          </p:cNvPr>
          <p:cNvSpPr/>
          <p:nvPr/>
        </p:nvSpPr>
        <p:spPr>
          <a:xfrm>
            <a:off x="1907704" y="476672"/>
            <a:ext cx="5040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Образовательные приоритеты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B30B56B-62C6-4367-84B7-F06EBE06A215}"/>
              </a:ext>
            </a:extLst>
          </p:cNvPr>
          <p:cNvSpPr/>
          <p:nvPr/>
        </p:nvSpPr>
        <p:spPr>
          <a:xfrm>
            <a:off x="719572" y="2636912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социальных навыков.</a:t>
            </a:r>
          </a:p>
          <a:p>
            <a:pPr algn="just"/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-Формирование уверенности в себе и в свои силы.</a:t>
            </a:r>
          </a:p>
        </p:txBody>
      </p:sp>
    </p:spTree>
    <p:extLst>
      <p:ext uri="{BB962C8B-B14F-4D97-AF65-F5344CB8AC3E}">
        <p14:creationId xmlns:p14="http://schemas.microsoft.com/office/powerpoint/2010/main" val="1291698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76470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9F1353E-0880-44A9-97B9-BBD47AD7E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6872"/>
            <a:ext cx="5977983" cy="416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Мягкие навыки – социальные навыки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556792"/>
            <a:ext cx="820694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Умение общаться (коммуникабельность)</a:t>
            </a:r>
          </a:p>
          <a:p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Умение работать в команде</a:t>
            </a:r>
          </a:p>
          <a:p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Умение искать и обрабатывать информацию</a:t>
            </a:r>
          </a:p>
          <a:p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Умение планировать, организовывать и выделять приоритеты</a:t>
            </a:r>
          </a:p>
          <a:p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Умение принимать решения и решать 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1081149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Большая «семейная» фотография </a:t>
            </a:r>
          </a:p>
        </p:txBody>
      </p:sp>
      <p:pic>
        <p:nvPicPr>
          <p:cNvPr id="3" name="Рисунок 2" descr="C:\Users\user\AppData\Local\Microsoft\Windows\Temporary Internet Files\Content.Word\20210520_11414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071546"/>
            <a:ext cx="7103712" cy="5392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1277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23\Desktop\20200225_1133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071546"/>
            <a:ext cx="1885561" cy="251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C:\Users\123\Desktop\Исследовательский проект птицы\Синички\20200225_1332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00438"/>
            <a:ext cx="2089903" cy="27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123\Desktop\Исследовательский проект птицы\Синички\20200225_1503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142984"/>
            <a:ext cx="2480871" cy="250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0035" y="285728"/>
            <a:ext cx="371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Научно-исследовательская работа</a:t>
            </a:r>
          </a:p>
          <a:p>
            <a:pPr algn="ctr"/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>
                <a:solidFill>
                  <a:srgbClr val="7030A0"/>
                </a:solidFill>
                <a:latin typeface="Calibri"/>
                <a:cs typeface="Calibri"/>
              </a:rPr>
              <a:t>«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ОБЩЕНИЕ ПТИЦ МЕЖДУ СОБОЙ»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285729"/>
            <a:ext cx="41433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Научно-исследовательская работа</a:t>
            </a:r>
          </a:p>
          <a:p>
            <a:pPr algn="ctr"/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«КАК СНЕГ ПОМОГАЕТ ПЕРЕЗИМОВАТЬ ДЕРЕВЬЯМ И РАСТЕНИЯМ»</a:t>
            </a:r>
          </a:p>
        </p:txBody>
      </p:sp>
      <p:pic>
        <p:nvPicPr>
          <p:cNvPr id="9" name="Рисунок 8" descr="C:\Документы\Мои документы\Школа\Исследовательские проекты\Проект2\20210119_14123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3429000"/>
            <a:ext cx="4500594" cy="2928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20210119_14033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1071546"/>
            <a:ext cx="2000264" cy="22985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3868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Научно-исследовательская работа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«МОЙ ПРАДЕДУШКА – ГЕРОЙ ВЕЛИКОЙ ОТЕЧЕСТВЕННОЙ ВОЙНЫ»</a:t>
            </a:r>
          </a:p>
        </p:txBody>
      </p:sp>
      <p:pic>
        <p:nvPicPr>
          <p:cNvPr id="5" name="Picture 2" descr="C:\Users\user\Desktop\Сурнаков Г.Ф\Сурнаков Г.Ф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412776"/>
            <a:ext cx="3209847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Сурнаков Г.Ф\орден кз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1420909"/>
            <a:ext cx="2080822" cy="208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user\Desktop\Сурнаков Г.Ф\медаль за бз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189" y="3573016"/>
            <a:ext cx="1551316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20201203_12143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20909"/>
            <a:ext cx="3312367" cy="4528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335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Документы\Грамоты\Грамоты 1 класс 2019-2020\Диплом Шолопов 1А 3 место Новокузнец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79483"/>
            <a:ext cx="2808312" cy="447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Документы\Грамоты\Грамоты 1 класс 2019-2020\Грамота Шолопов 1А 3 место первые шаги в наук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379484"/>
            <a:ext cx="2974271" cy="451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Документы\Грамоты\Грамоты 2 класс 2020-2021\Грамота Шолопов 2А  3 место первые шаги в наук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98" y="1379483"/>
            <a:ext cx="2844797" cy="445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26064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Результаты работы команды</a:t>
            </a:r>
          </a:p>
        </p:txBody>
      </p:sp>
    </p:spTree>
    <p:extLst>
      <p:ext uri="{BB962C8B-B14F-4D97-AF65-F5344CB8AC3E}">
        <p14:creationId xmlns:p14="http://schemas.microsoft.com/office/powerpoint/2010/main" val="3702820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1714488"/>
            <a:ext cx="735811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развитие умений: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доступно и интересно излагать свои идеи и мысли;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уверенно говорить как с группой сверстников, так с другими взрослыми;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выступать перед аудиторией.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3174" y="714356"/>
            <a:ext cx="4357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Общение </a:t>
            </a:r>
            <a:endParaRPr lang="ru-RU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260648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Умение работать в команде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Театрализованное представление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«Сказка о глупом мышонке» </a:t>
            </a:r>
          </a:p>
        </p:txBody>
      </p:sp>
      <p:pic>
        <p:nvPicPr>
          <p:cNvPr id="6" name="Рисунок 5" descr="C:\Users\123\Desktop\Конкурс первый учитель 2020\Воспитательный план фото\IMG-20200326-WA00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71612"/>
            <a:ext cx="7000924" cy="501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0972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00034" y="1428736"/>
            <a:ext cx="742955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умение слушать;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способность видеть единую цель и находить точки соприкосновения общей идеи с личными амбициями;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готовность оказать помощь другим и поддержать в сложной ситуации;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умение убеждать и находить компромисс.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642918"/>
            <a:ext cx="621510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Умение работать в команде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886</Words>
  <Application>Microsoft Office PowerPoint</Application>
  <PresentationFormat>Экран (4:3)</PresentationFormat>
  <Paragraphs>136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МБОУ «Яйская основная  общеобразовательная школа № 3»</vt:lpstr>
      <vt:lpstr>Мягкие навыки – социальные навыки</vt:lpstr>
      <vt:lpstr>Большая «семейная» фотография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 какой природной зоне идет речь в данном отрывке: «Январь. 12 часов дня. Солнце спрятано за горизонтом. Снежную равнину освещает только тусклый свет звёзд. Местность кажется безжизненной»? 1) Тундра 2) Пустыня  3) Ледяная зона      Какие из этих животных обитают в этой природной зоне? (отметь галочкой номера фотографий).  </vt:lpstr>
      <vt:lpstr>Настроение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«Яйская основная общеобразовательная школа № 3»</dc:title>
  <dc:creator>user</dc:creator>
  <cp:lastModifiedBy>Пользователь</cp:lastModifiedBy>
  <cp:revision>35</cp:revision>
  <dcterms:created xsi:type="dcterms:W3CDTF">2021-11-04T07:02:11Z</dcterms:created>
  <dcterms:modified xsi:type="dcterms:W3CDTF">2023-01-30T02:46:38Z</dcterms:modified>
</cp:coreProperties>
</file>